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8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4B8AC-92ED-FDEB-09A5-8A17A59C5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64970A-9562-296D-3EE6-03998C6C0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24F8C-B468-6BE3-255A-7DD3B78CF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FC007-22B2-42D6-BA90-02F467D32C17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02855-6174-0765-50DF-B71C6131E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DEB17-9ECA-F31A-5749-C7C21D373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FBD-2DC5-4895-A56C-F5DA307EDF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9532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36475-8CEA-86EB-26F1-FFA934829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622C4-BBF8-808C-5A12-56902BD8D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08700-520A-8C3F-26D3-D63D76FE8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FC007-22B2-42D6-BA90-02F467D32C17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59AB6-8BB8-110F-2F8A-DD8713CF9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D9F62-883C-55ED-AC1B-025A02E91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FBD-2DC5-4895-A56C-F5DA307EDF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0486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D35B3-6A37-3E71-9EDF-61EEA6D69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33627-270D-0B21-5317-657DD9EA2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51991-D7C3-F130-AC16-2A268B420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FC007-22B2-42D6-BA90-02F467D32C17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EF1F7-861F-6386-C0BB-4F2DCF7C9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E6E61-79F3-D3BB-03F5-CE79D4BA5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FBD-2DC5-4895-A56C-F5DA307EDF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8167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DB921-88CC-00F0-62DF-62CA64701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2A116-86E8-A90A-A378-68DC26B43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A72E5A-1DC6-6BE9-42C2-483299124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1A0E4-366D-2B75-46F8-7F80E9170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FC007-22B2-42D6-BA90-02F467D32C17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850218-1FEA-E051-4E27-34DD1BB46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3C4C32-24F0-3987-E6D1-2D1D3088F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FBD-2DC5-4895-A56C-F5DA307EDF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028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A65C-3013-7413-CB46-E26FD5E61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474E59-E958-1D86-481F-CCA3DE6BC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182DBF-0636-7D44-9A24-348AD5AA7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46BEC9-14E0-DEA2-1C2E-A0C2DD17F7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C6388E-8AB0-BC2B-17B9-DB9E6C2C51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E54DEE-9D98-FAA5-7375-4E2C28A46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FC007-22B2-42D6-BA90-02F467D32C17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F7311F-9553-891B-789B-970A945E2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A044-1DBD-0F12-B562-05B4919B1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FBD-2DC5-4895-A56C-F5DA307EDF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8035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42F4E-EC72-C952-F451-6FEE77957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73EDBD-D0C7-669B-A488-EDF811008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FC007-22B2-42D6-BA90-02F467D32C17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4A60EF-CB1D-19D6-772A-77450D3CC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966F58-A611-0A5D-33CB-4DDDBFBD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FBD-2DC5-4895-A56C-F5DA307EDF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531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81313C-6E30-2343-D6A0-CA5C68468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FC007-22B2-42D6-BA90-02F467D32C17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276DA-C7DF-7637-E396-A6B7DF0F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7262D9-B279-0B5C-B80A-943711666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FBD-2DC5-4895-A56C-F5DA307EDF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6983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72CF4-A9E7-08BB-9298-412CD18A9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E2F02-CCA1-3A9C-99C8-818CD9C68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82BF7-F264-7EA1-979B-25FA931B4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CBC523-7F12-28F4-DC8C-F92983AA3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FC007-22B2-42D6-BA90-02F467D32C17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71FE97-CA8D-F95E-A23E-98F45ADC6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A4EC22-4FF3-EA75-B5AE-920745B05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FBD-2DC5-4895-A56C-F5DA307EDF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027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AFEAD-067B-82F5-E466-F5FC9E6DC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14F4EE-B930-37C1-F680-272E410332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8DB64-47C6-0214-298A-5C74CC75FD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25C60-C1C8-D936-448F-CC031EC99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FC007-22B2-42D6-BA90-02F467D32C17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7A9455-610A-C399-5B3A-C05097FFA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76159F-F1FF-037B-AC44-E41F401D3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FBD-2DC5-4895-A56C-F5DA307EDF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0172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BB0FE-A9D0-B27E-FD6C-96E1A2A8C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F75EBF-768A-B47A-1C6C-4B79B13D09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C5B2E-33E2-53C0-8D9C-BE9896DF9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FC007-22B2-42D6-BA90-02F467D32C17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09FC9-770C-66FA-E665-B7573BEB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46E34-2E16-FCF8-E8F9-F702AAD0C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FBD-2DC5-4895-A56C-F5DA307EDF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4726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0BEDD3-2F94-A19C-3791-CA73417516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19EB12-AA99-C98C-3F4B-3A5B51B498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A6E1B-58C1-D7A8-2FDA-99AA6F125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FC007-22B2-42D6-BA90-02F467D32C17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33C6F-80ED-B19B-CE8E-CF6DF3C90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7CCFB-5576-6F74-A5E4-8C7175C67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3FFBD-2DC5-4895-A56C-F5DA307EDF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0019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3758BE-9B48-4F8D-908B-1958BC5DF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EFF0F-75D7-6CEC-CB45-AB73FC7DB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D7C66-460D-52D7-70B9-FD08F43B9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FC007-22B2-42D6-BA90-02F467D32C17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57556-2303-BBFF-7939-968D9C78F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73F62-2550-543C-B812-E09D5A998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3FFBD-2DC5-4895-A56C-F5DA307EDF1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201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4D56C1-043A-EC36-6318-E344E1E65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44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1163D2-1525-ADCC-AC4C-3863E8ECD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33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89EFAE-97F5-424A-6CDD-53F3BCBBD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1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1CEC0-9E8B-A6FF-F9BE-91FD2D18DF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9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B530A4-7897-1D5F-51D9-ABE4666EA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517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0EB2F0-DDEF-79FD-8668-D783B3026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5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35CD39-1768-E7A0-1490-E5F6EFB793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9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42566D-845C-40F1-4CB9-6FD2F4C20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2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5B3601-4B8C-667B-D154-3BED3BFCB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011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A205D1-DE20-F647-0AD1-62077784E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4558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4588D6-02D5-8EDF-C7E4-C6EAC9142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56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7BA39B-5D5C-39DB-77FE-D9D43BF5E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498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4BF2E8-0F1E-85E9-5110-7953651BB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952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Amruta M</dc:creator>
  <cp:lastModifiedBy>Amruta M</cp:lastModifiedBy>
  <cp:revision>5</cp:revision>
  <dcterms:created xsi:type="dcterms:W3CDTF">2026-08-06T06:36:01Z</dcterms:created>
  <dcterms:modified xsi:type="dcterms:W3CDTF">2026-10-06T11:11:59Z</dcterms:modified>
</cp:coreProperties>
</file>